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6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70" r:id="rId2"/>
    <p:sldMasterId id="2147483773" r:id="rId3"/>
    <p:sldMasterId id="2147483801" r:id="rId4"/>
    <p:sldMasterId id="2147483803" r:id="rId5"/>
    <p:sldMasterId id="2147483841" r:id="rId6"/>
    <p:sldMasterId id="2147483879" r:id="rId7"/>
  </p:sldMasterIdLst>
  <p:notesMasterIdLst>
    <p:notesMasterId r:id="rId21"/>
  </p:notesMasterIdLst>
  <p:sldIdLst>
    <p:sldId id="360" r:id="rId8"/>
    <p:sldId id="347" r:id="rId9"/>
    <p:sldId id="366" r:id="rId10"/>
    <p:sldId id="367" r:id="rId11"/>
    <p:sldId id="368" r:id="rId12"/>
    <p:sldId id="369" r:id="rId13"/>
    <p:sldId id="370" r:id="rId14"/>
    <p:sldId id="371" r:id="rId15"/>
    <p:sldId id="356" r:id="rId16"/>
    <p:sldId id="364" r:id="rId17"/>
    <p:sldId id="365" r:id="rId18"/>
    <p:sldId id="362" r:id="rId19"/>
    <p:sldId id="344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F3FE"/>
    <a:srgbClr val="6AFAFE"/>
    <a:srgbClr val="A4EDFE"/>
    <a:srgbClr val="0EF8FE"/>
    <a:srgbClr val="12F8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09" autoAdjust="0"/>
    <p:restoredTop sz="94660"/>
  </p:normalViewPr>
  <p:slideViewPr>
    <p:cSldViewPr snapToGrid="0">
      <p:cViewPr varScale="1">
        <p:scale>
          <a:sx n="66" d="100"/>
          <a:sy n="66" d="100"/>
        </p:scale>
        <p:origin x="94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FA5224-8D3D-4584-AF15-B4FED31CCA84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A7A35F-0CF6-4635-9024-F86C25402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83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7392B679-AE23-4750-8FB0-6513430B8953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 defTabSz="914400">
                <a:defRPr/>
              </a:pPr>
              <a:t>1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9844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32581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496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041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741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3507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4455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602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0"/>
            <a:ext cx="1219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11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0"/>
            <a:ext cx="1219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010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215955804"/>
      </p:ext>
    </p:extLst>
  </p:cSld>
  <p:clrMapOvr>
    <a:masterClrMapping/>
  </p:clrMapOvr>
  <p:transition advClick="0" advTm="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49827414"/>
      </p:ext>
    </p:extLst>
  </p:cSld>
  <p:clrMapOvr>
    <a:masterClrMapping/>
  </p:clrMapOvr>
  <p:transition advClick="0" advTm="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01757108"/>
      </p:ext>
    </p:extLst>
  </p:cSld>
  <p:clrMapOvr>
    <a:masterClrMapping/>
  </p:clrMapOvr>
  <p:transition advClick="0" advTm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1408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33541733"/>
      </p:ext>
    </p:extLst>
  </p:cSld>
  <p:clrMapOvr>
    <a:masterClrMapping/>
  </p:clrMapOvr>
  <p:transition advClick="0" advTm="0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01707574"/>
      </p:ext>
    </p:extLst>
  </p:cSld>
  <p:clrMapOvr>
    <a:masterClrMapping/>
  </p:clrMapOvr>
  <p:transition advClick="0" advTm="0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22242837"/>
      </p:ext>
    </p:extLst>
  </p:cSld>
  <p:clrMapOvr>
    <a:masterClrMapping/>
  </p:clrMapOvr>
  <p:transition advClick="0" advTm="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344903"/>
      </p:ext>
    </p:extLst>
  </p:cSld>
  <p:clrMapOvr>
    <a:masterClrMapping/>
  </p:clrMapOvr>
  <p:transition advClick="0" advTm="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947620589"/>
      </p:ext>
    </p:extLst>
  </p:cSld>
  <p:clrMapOvr>
    <a:masterClrMapping/>
  </p:clrMapOvr>
  <p:transition advClick="0" advTm="0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79813566"/>
      </p:ext>
    </p:extLst>
  </p:cSld>
  <p:clrMapOvr>
    <a:masterClrMapping/>
  </p:clrMapOvr>
  <p:transition advClick="0" advTm="0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6333831"/>
      </p:ext>
    </p:extLst>
  </p:cSld>
  <p:clrMapOvr>
    <a:masterClrMapping/>
  </p:clrMapOvr>
  <p:transition advClick="0" advTm="0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91868439"/>
      </p:ext>
    </p:extLst>
  </p:cSld>
  <p:clrMapOvr>
    <a:masterClrMapping/>
  </p:clrMapOvr>
  <p:transition advClick="0" advTm="0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62303538"/>
      </p:ext>
    </p:extLst>
  </p:cSld>
  <p:clrMapOvr>
    <a:masterClrMapping/>
  </p:clrMapOvr>
  <p:transition advClick="0" advTm="0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6" indent="0" algn="ctr">
              <a:buNone/>
              <a:defRPr sz="1800"/>
            </a:lvl3pPr>
            <a:lvl4pPr marL="1371503" indent="0" algn="ctr">
              <a:buNone/>
              <a:defRPr sz="1600"/>
            </a:lvl4pPr>
            <a:lvl5pPr marL="1828672" indent="0" algn="ctr">
              <a:buNone/>
              <a:defRPr sz="1600"/>
            </a:lvl5pPr>
            <a:lvl6pPr marL="2285839" indent="0" algn="ctr">
              <a:buNone/>
              <a:defRPr sz="1600"/>
            </a:lvl6pPr>
            <a:lvl7pPr marL="2743007" indent="0" algn="ctr">
              <a:buNone/>
              <a:defRPr sz="1600"/>
            </a:lvl7pPr>
            <a:lvl8pPr marL="3200175" indent="0" algn="ctr">
              <a:buNone/>
              <a:defRPr sz="1600"/>
            </a:lvl8pPr>
            <a:lvl9pPr marL="36573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10/1/2021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395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2729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10/1/2021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5205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10/1/2021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5673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10/1/2021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6794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2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2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10/1/2021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1288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10/1/2021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1566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10/1/2021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5287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6" indent="0">
              <a:buNone/>
              <a:defRPr sz="1200"/>
            </a:lvl3pPr>
            <a:lvl4pPr marL="1371503" indent="0">
              <a:buNone/>
              <a:defRPr sz="1000"/>
            </a:lvl4pPr>
            <a:lvl5pPr marL="1828672" indent="0">
              <a:buNone/>
              <a:defRPr sz="1000"/>
            </a:lvl5pPr>
            <a:lvl6pPr marL="2285839" indent="0">
              <a:buNone/>
              <a:defRPr sz="1000"/>
            </a:lvl6pPr>
            <a:lvl7pPr marL="2743007" indent="0">
              <a:buNone/>
              <a:defRPr sz="1000"/>
            </a:lvl7pPr>
            <a:lvl8pPr marL="3200175" indent="0">
              <a:buNone/>
              <a:defRPr sz="1000"/>
            </a:lvl8pPr>
            <a:lvl9pPr marL="365734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10/1/2021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1098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6" indent="0">
              <a:buNone/>
              <a:defRPr sz="2400"/>
            </a:lvl3pPr>
            <a:lvl4pPr marL="1371503" indent="0">
              <a:buNone/>
              <a:defRPr sz="2000"/>
            </a:lvl4pPr>
            <a:lvl5pPr marL="1828672" indent="0">
              <a:buNone/>
              <a:defRPr sz="2000"/>
            </a:lvl5pPr>
            <a:lvl6pPr marL="2285839" indent="0">
              <a:buNone/>
              <a:defRPr sz="2000"/>
            </a:lvl6pPr>
            <a:lvl7pPr marL="2743007" indent="0">
              <a:buNone/>
              <a:defRPr sz="2000"/>
            </a:lvl7pPr>
            <a:lvl8pPr marL="3200175" indent="0">
              <a:buNone/>
              <a:defRPr sz="2000"/>
            </a:lvl8pPr>
            <a:lvl9pPr marL="365734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6" indent="0">
              <a:buNone/>
              <a:defRPr sz="1200"/>
            </a:lvl3pPr>
            <a:lvl4pPr marL="1371503" indent="0">
              <a:buNone/>
              <a:defRPr sz="1000"/>
            </a:lvl4pPr>
            <a:lvl5pPr marL="1828672" indent="0">
              <a:buNone/>
              <a:defRPr sz="1000"/>
            </a:lvl5pPr>
            <a:lvl6pPr marL="2285839" indent="0">
              <a:buNone/>
              <a:defRPr sz="1000"/>
            </a:lvl6pPr>
            <a:lvl7pPr marL="2743007" indent="0">
              <a:buNone/>
              <a:defRPr sz="1000"/>
            </a:lvl7pPr>
            <a:lvl8pPr marL="3200175" indent="0">
              <a:buNone/>
              <a:defRPr sz="1000"/>
            </a:lvl8pPr>
            <a:lvl9pPr marL="365734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10/1/2021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1082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10/1/2021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5695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10/1/2021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78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880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527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796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989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375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445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85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2021/10/1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6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2021/10/1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976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2021/10/1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953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2021/10/1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655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732898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</p:sldLayoutIdLst>
  <p:transition advClick="0" advTm="0">
    <p:random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2638" tIns="46319" rIns="92638" bIns="4631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2638" tIns="46319" rIns="92638" bIns="4631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2638" tIns="46319" rIns="92638" bIns="463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80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807"/>
              <a:t>10/1/2021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2638" tIns="46319" rIns="92638" bIns="463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8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0"/>
            <a:ext cx="2743200" cy="365125"/>
          </a:xfrm>
          <a:prstGeom prst="rect">
            <a:avLst/>
          </a:prstGeom>
        </p:spPr>
        <p:txBody>
          <a:bodyPr vert="horz" lIns="92638" tIns="46319" rIns="92638" bIns="463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80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8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088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l" defTabSz="91433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2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0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7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56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23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91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59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26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6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2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9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0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5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4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Green nature border with grass and flowe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832"/>
          <a:stretch/>
        </p:blipFill>
        <p:spPr bwMode="auto">
          <a:xfrm>
            <a:off x="0" y="-54955"/>
            <a:ext cx="12192000" cy="684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07465" y="381169"/>
            <a:ext cx="10183091" cy="2863526"/>
          </a:xfrm>
          <a:prstGeom prst="rect">
            <a:avLst/>
          </a:prstGeom>
          <a:noFill/>
        </p:spPr>
        <p:txBody>
          <a:bodyPr wrap="square" lIns="92632" tIns="46316" rIns="92632" bIns="46316" rtlCol="0">
            <a:spAutoFit/>
          </a:bodyPr>
          <a:lstStyle/>
          <a:p>
            <a:pPr algn="ctr" defTabSz="914304">
              <a:lnSpc>
                <a:spcPct val="150000"/>
              </a:lnSpc>
            </a:pPr>
            <a:r>
              <a:rPr lang="en-US" sz="4000" b="1" dirty="0" err="1" smtClean="0">
                <a:solidFill>
                  <a:schemeClr val="tx2"/>
                </a:solidFill>
                <a:latin typeface="VNI-Avo" pitchFamily="2" charset="0"/>
              </a:rPr>
              <a:t>Uûy</a:t>
            </a:r>
            <a:r>
              <a:rPr lang="en-US" sz="4000" b="1" dirty="0" smtClean="0">
                <a:solidFill>
                  <a:schemeClr val="tx2"/>
                </a:solidFill>
                <a:latin typeface="VNI-Avo" pitchFamily="2" charset="0"/>
              </a:rPr>
              <a:t> ban </a:t>
            </a:r>
            <a:r>
              <a:rPr lang="en-US" sz="4000" b="1" dirty="0" err="1" smtClean="0">
                <a:solidFill>
                  <a:schemeClr val="tx2"/>
                </a:solidFill>
                <a:latin typeface="VNI-Avo" pitchFamily="2" charset="0"/>
              </a:rPr>
              <a:t>nhaân</a:t>
            </a:r>
            <a:r>
              <a:rPr lang="en-US" sz="4000" b="1" dirty="0" smtClean="0">
                <a:solidFill>
                  <a:schemeClr val="tx2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chemeClr val="tx2"/>
                </a:solidFill>
                <a:latin typeface="VNI-Avo" pitchFamily="2" charset="0"/>
              </a:rPr>
              <a:t>daân</a:t>
            </a:r>
            <a:r>
              <a:rPr lang="en-US" sz="4000" b="1" dirty="0" smtClean="0">
                <a:solidFill>
                  <a:schemeClr val="tx2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chemeClr val="tx2"/>
                </a:solidFill>
                <a:latin typeface="VNI-Avo" pitchFamily="2" charset="0"/>
              </a:rPr>
              <a:t>Huyeän</a:t>
            </a:r>
            <a:r>
              <a:rPr lang="en-US" sz="4000" b="1" dirty="0" smtClean="0">
                <a:solidFill>
                  <a:schemeClr val="tx2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chemeClr val="tx2"/>
                </a:solidFill>
                <a:latin typeface="VNI-Avo" pitchFamily="2" charset="0"/>
              </a:rPr>
              <a:t>Nhaø</a:t>
            </a:r>
            <a:r>
              <a:rPr lang="en-US" sz="4000" b="1" dirty="0" smtClean="0">
                <a:solidFill>
                  <a:schemeClr val="tx2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chemeClr val="tx2"/>
                </a:solidFill>
                <a:latin typeface="VNI-Avo" pitchFamily="2" charset="0"/>
              </a:rPr>
              <a:t>Beø</a:t>
            </a:r>
            <a:endParaRPr lang="en-US" sz="4000" b="1" dirty="0" smtClean="0">
              <a:solidFill>
                <a:schemeClr val="tx2"/>
              </a:solidFill>
              <a:latin typeface="VNI-Avo" pitchFamily="2" charset="0"/>
            </a:endParaRPr>
          </a:p>
          <a:p>
            <a:pPr algn="ctr" defTabSz="914304">
              <a:lnSpc>
                <a:spcPct val="150000"/>
              </a:lnSpc>
            </a:pPr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</a:rPr>
              <a:t>Tröôøng</a:t>
            </a:r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Tieåu</a:t>
            </a:r>
            <a:r>
              <a:rPr lang="en-US" sz="4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</a:rPr>
              <a:t>hoïc</a:t>
            </a:r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</a:rPr>
              <a:t>Nguyeãn</a:t>
            </a:r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</a:rPr>
              <a:t>Vieät</a:t>
            </a:r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</a:rPr>
              <a:t> Hoàng</a:t>
            </a:r>
          </a:p>
          <a:p>
            <a:pPr algn="ctr" defTabSz="914304">
              <a:lnSpc>
                <a:spcPct val="150000"/>
              </a:lnSpc>
            </a:pPr>
            <a:r>
              <a:rPr lang="en-US" sz="4000" b="1" dirty="0" smtClean="0">
                <a:solidFill>
                  <a:srgbClr val="00B050"/>
                </a:solidFill>
                <a:latin typeface="VNI-Avo" pitchFamily="2" charset="0"/>
              </a:rPr>
              <a:t>GV khoái 1 </a:t>
            </a:r>
            <a:r>
              <a:rPr lang="en-US" sz="4000" b="1" dirty="0" err="1" smtClean="0">
                <a:solidFill>
                  <a:srgbClr val="00B050"/>
                </a:solidFill>
                <a:latin typeface="VNI-Avo" pitchFamily="2" charset="0"/>
              </a:rPr>
              <a:t>thöïc</a:t>
            </a:r>
            <a:r>
              <a:rPr lang="en-US" sz="4000" b="1" dirty="0" smtClean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VNI-Avo" pitchFamily="2" charset="0"/>
              </a:rPr>
              <a:t>hieän</a:t>
            </a:r>
            <a:endParaRPr lang="en-US" sz="40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pic>
        <p:nvPicPr>
          <p:cNvPr id="8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302" y="4445005"/>
            <a:ext cx="5615608" cy="1783987"/>
          </a:xfrm>
          <a:prstGeom prst="rect">
            <a:avLst/>
          </a:prstGeom>
        </p:spPr>
      </p:pic>
      <p:pic>
        <p:nvPicPr>
          <p:cNvPr id="1026" name="Picture 2" descr="Con bướm GIF - Tải xuống và Chia sẻ trên PHONEK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38" y="2991278"/>
            <a:ext cx="2031855" cy="203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ummer Wink Sticker by Cutie and the Feast for iOS &amp; Android | GIPHY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18" y="961456"/>
            <a:ext cx="1847272" cy="184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on bướm GIF - Tải xuống và Chia sẻ trên PHONEK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942" y="2959367"/>
            <a:ext cx="2031855" cy="203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769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3D0C49-3CBC-40F9-B816-13B6CB95A5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44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445490-0BBF-4BCA-A3BA-F0DF9450AC7C}"/>
              </a:ext>
            </a:extLst>
          </p:cNvPr>
          <p:cNvSpPr txBox="1"/>
          <p:nvPr/>
        </p:nvSpPr>
        <p:spPr>
          <a:xfrm>
            <a:off x="1775560" y="5986024"/>
            <a:ext cx="51828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58818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FF152F-E515-4FC5-8BA4-60E5B2B3D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886" y="885202"/>
            <a:ext cx="5862488" cy="51367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3C9F84-0AF0-4A5D-B5A4-F6F9850B2051}"/>
              </a:ext>
            </a:extLst>
          </p:cNvPr>
          <p:cNvSpPr txBox="1"/>
          <p:nvPr/>
        </p:nvSpPr>
        <p:spPr>
          <a:xfrm>
            <a:off x="101707" y="0"/>
            <a:ext cx="29298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CFEF09-8759-48FD-ADBC-0A7131B430D7}"/>
              </a:ext>
            </a:extLst>
          </p:cNvPr>
          <p:cNvSpPr/>
          <p:nvPr/>
        </p:nvSpPr>
        <p:spPr>
          <a:xfrm>
            <a:off x="0" y="2484094"/>
            <a:ext cx="62844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3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361" y="0"/>
            <a:ext cx="1229236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3FDFB2-A0FC-4EDD-89F7-BBC00FC07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120" y="1824663"/>
            <a:ext cx="5974111" cy="277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0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36" y="0"/>
            <a:ext cx="1237207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30088" y="1010050"/>
            <a:ext cx="913182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Thaân</a:t>
            </a:r>
            <a:r>
              <a:rPr lang="en-US" sz="96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meán</a:t>
            </a:r>
            <a:r>
              <a:rPr lang="en-US" sz="96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96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96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con</a:t>
            </a:r>
          </a:p>
        </p:txBody>
      </p:sp>
    </p:spTree>
    <p:extLst>
      <p:ext uri="{BB962C8B-B14F-4D97-AF65-F5344CB8AC3E}">
        <p14:creationId xmlns:p14="http://schemas.microsoft.com/office/powerpoint/2010/main" val="384412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3.7037E-7 L -3.12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8" y="4595"/>
            <a:ext cx="12123574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382" y="1089191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191" y="353872"/>
            <a:ext cx="2233532" cy="74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9085" y="302171"/>
            <a:ext cx="2502383" cy="116502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676742" y="3631480"/>
            <a:ext cx="1094306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Moân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Töï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nhieân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vaø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Xaõ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hoäi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728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36" y="0"/>
            <a:ext cx="9878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5772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7912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127" y="0"/>
            <a:ext cx="60128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70887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1767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673" y="0"/>
            <a:ext cx="5874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5548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5" y="0"/>
            <a:ext cx="104186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98916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55" y="0"/>
            <a:ext cx="101276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9913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7610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109" y="0"/>
            <a:ext cx="59158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21904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2545B45A-2E80-40CF-8B52-C8DDBB740F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78" y="188742"/>
            <a:ext cx="698942" cy="69278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599E275-F433-4294-B504-50AFAEEEA0F8}"/>
              </a:ext>
            </a:extLst>
          </p:cNvPr>
          <p:cNvSpPr txBox="1"/>
          <p:nvPr/>
        </p:nvSpPr>
        <p:spPr>
          <a:xfrm>
            <a:off x="1231274" y="199106"/>
            <a:ext cx="5626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29CD1DD-87C8-46AE-A7BC-1C897B7B1E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78" y="401782"/>
            <a:ext cx="11901831" cy="645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8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2&quot;/&gt;&lt;property id=&quot;20307&quot; value=&quot;347&quot;/&gt;&lt;/object&gt;&lt;object type=&quot;3&quot; unique_id=&quot;10004&quot;&gt;&lt;property id=&quot;20148&quot; value=&quot;5&quot;/&gt;&lt;property id=&quot;20300&quot; value=&quot;Slide 3&quot;/&gt;&lt;property id=&quot;20307&quot; value=&quot;326&quot;/&gt;&lt;/object&gt;&lt;object type=&quot;3&quot; unique_id=&quot;10005&quot;&gt;&lt;property id=&quot;20148&quot; value=&quot;5&quot;/&gt;&lt;property id=&quot;20300&quot; value=&quot;Slide 4&quot;/&gt;&lt;property id=&quot;20307&quot; value=&quot;348&quot;/&gt;&lt;/object&gt;&lt;object type=&quot;3&quot; unique_id=&quot;10006&quot;&gt;&lt;property id=&quot;20148&quot; value=&quot;5&quot;/&gt;&lt;property id=&quot;20300&quot; value=&quot;Slide 5&quot;/&gt;&lt;property id=&quot;20307&quot; value=&quot;349&quot;/&gt;&lt;/object&gt;&lt;object type=&quot;3&quot; unique_id=&quot;10007&quot;&gt;&lt;property id=&quot;20148&quot; value=&quot;5&quot;/&gt;&lt;property id=&quot;20300&quot; value=&quot;Slide 6&quot;/&gt;&lt;property id=&quot;20307&quot; value=&quot;350&quot;/&gt;&lt;/object&gt;&lt;object type=&quot;3&quot; unique_id=&quot;10008&quot;&gt;&lt;property id=&quot;20148&quot; value=&quot;5&quot;/&gt;&lt;property id=&quot;20300&quot; value=&quot;Slide 7&quot;/&gt;&lt;property id=&quot;20307&quot; value=&quot;351&quot;/&gt;&lt;/object&gt;&lt;object type=&quot;3&quot; unique_id=&quot;10009&quot;&gt;&lt;property id=&quot;20148&quot; value=&quot;5&quot;/&gt;&lt;property id=&quot;20300&quot; value=&quot;Slide 8&quot;/&gt;&lt;property id=&quot;20307&quot; value=&quot;352&quot;/&gt;&lt;/object&gt;&lt;object type=&quot;3&quot; unique_id=&quot;10010&quot;&gt;&lt;property id=&quot;20148&quot; value=&quot;5&quot;/&gt;&lt;property id=&quot;20300&quot; value=&quot;Slide 9&quot;/&gt;&lt;property id=&quot;20307&quot; value=&quot;353&quot;/&gt;&lt;/object&gt;&lt;object type=&quot;3&quot; unique_id=&quot;10011&quot;&gt;&lt;property id=&quot;20148&quot; value=&quot;5&quot;/&gt;&lt;property id=&quot;20300&quot; value=&quot;Slide 10&quot;/&gt;&lt;property id=&quot;20307&quot; value=&quot;355&quot;/&gt;&lt;/object&gt;&lt;object type=&quot;3&quot; unique_id=&quot;10012&quot;&gt;&lt;property id=&quot;20148&quot; value=&quot;5&quot;/&gt;&lt;property id=&quot;20300&quot; value=&quot;Slide 11&quot;/&gt;&lt;property id=&quot;20307&quot; value=&quot;354&quot;/&gt;&lt;/object&gt;&lt;object type=&quot;3&quot; unique_id=&quot;10013&quot;&gt;&lt;property id=&quot;20148&quot; value=&quot;5&quot;/&gt;&lt;property id=&quot;20300&quot; value=&quot;Slide 12&quot;/&gt;&lt;property id=&quot;20307&quot; value=&quot;328&quot;/&gt;&lt;/object&gt;&lt;object type=&quot;3&quot; unique_id=&quot;10014&quot;&gt;&lt;property id=&quot;20148&quot; value=&quot;5&quot;/&gt;&lt;property id=&quot;20300&quot; value=&quot;Slide 13&quot;/&gt;&lt;property id=&quot;20307&quot; value=&quot;332&quot;/&gt;&lt;/object&gt;&lt;object type=&quot;3&quot; unique_id=&quot;10015&quot;&gt;&lt;property id=&quot;20148&quot; value=&quot;5&quot;/&gt;&lt;property id=&quot;20300&quot; value=&quot;Slide 14&quot;/&gt;&lt;property id=&quot;20307&quot; value=&quot;356&quot;/&gt;&lt;/object&gt;&lt;object type=&quot;3&quot; unique_id=&quot;10016&quot;&gt;&lt;property id=&quot;20148&quot; value=&quot;5&quot;/&gt;&lt;property id=&quot;20300&quot; value=&quot;Slide 15&quot;/&gt;&lt;property id=&quot;20307&quot; value=&quot;357&quot;/&gt;&lt;/object&gt;&lt;object type=&quot;3&quot; unique_id=&quot;10017&quot;&gt;&lt;property id=&quot;20148&quot; value=&quot;5&quot;/&gt;&lt;property id=&quot;20300&quot; value=&quot;Slide 16&quot;/&gt;&lt;property id=&quot;20307&quot; value=&quot;343&quot;/&gt;&lt;/object&gt;&lt;object type=&quot;3&quot; unique_id=&quot;10018&quot;&gt;&lt;property id=&quot;20148&quot; value=&quot;5&quot;/&gt;&lt;property id=&quot;20300&quot; value=&quot;Slide 17&quot;/&gt;&lt;property id=&quot;20307&quot; value=&quot;335&quot;/&gt;&lt;/object&gt;&lt;object type=&quot;3&quot; unique_id=&quot;10019&quot;&gt;&lt;property id=&quot;20148&quot; value=&quot;5&quot;/&gt;&lt;property id=&quot;20300&quot; value=&quot;Slide 18&quot;/&gt;&lt;property id=&quot;20307&quot; value=&quot;341&quot;/&gt;&lt;/object&gt;&lt;object type=&quot;3&quot; unique_id=&quot;10020&quot;&gt;&lt;property id=&quot;20148&quot; value=&quot;5&quot;/&gt;&lt;property id=&quot;20300&quot; value=&quot;Slide 19&quot;/&gt;&lt;property id=&quot;20307&quot; value=&quot;358&quot;/&gt;&lt;/object&gt;&lt;object type=&quot;3&quot; unique_id=&quot;10021&quot;&gt;&lt;property id=&quot;20148&quot; value=&quot;5&quot;/&gt;&lt;property id=&quot;20300&quot; value=&quot;Slide 20&quot;/&gt;&lt;property id=&quot;20307&quot; value=&quot;359&quot;/&gt;&lt;/object&gt;&lt;object type=&quot;3&quot; unique_id=&quot;10022&quot;&gt;&lt;property id=&quot;20148&quot; value=&quot;5&quot;/&gt;&lt;property id=&quot;20300&quot; value=&quot;Slide 21&quot;/&gt;&lt;property id=&quot;20307&quot; value=&quot;344&quot;/&gt;&lt;/object&gt;&lt;object type=&quot;3&quot; unique_id=&quot;10023&quot;&gt;&lt;property id=&quot;20148&quot; value=&quot;5&quot;/&gt;&lt;property id=&quot;20300&quot; value=&quot;Slide 22&quot;/&gt;&lt;property id=&quot;20307&quot; value=&quot;345&quot;/&gt;&lt;/object&gt;&lt;object type=&quot;3&quot; unique_id=&quot;10210&quot;&gt;&lt;property id=&quot;20148&quot; value=&quot;5&quot;/&gt;&lt;property id=&quot;20300&quot; value=&quot;Slide 1&quot;/&gt;&lt;property id=&quot;20307&quot; value=&quot;360&quot;/&gt;&lt;/object&gt;&lt;/object&gt;&lt;object type=&quot;8&quot; unique_id=&quot;1004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www.33ppt.com">
  <a:themeElements>
    <a:clrScheme name="自定义 5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5D04"/>
      </a:accent1>
      <a:accent2>
        <a:srgbClr val="92D050"/>
      </a:accent2>
      <a:accent3>
        <a:srgbClr val="FC5D04"/>
      </a:accent3>
      <a:accent4>
        <a:srgbClr val="92D050"/>
      </a:accent4>
      <a:accent5>
        <a:srgbClr val="FC5D04"/>
      </a:accent5>
      <a:accent6>
        <a:srgbClr val="92D050"/>
      </a:accent6>
      <a:hlink>
        <a:srgbClr val="FC5D04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www.33ppt.com">
  <a:themeElements>
    <a:clrScheme name="自定义 5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5D04"/>
      </a:accent1>
      <a:accent2>
        <a:srgbClr val="92D050"/>
      </a:accent2>
      <a:accent3>
        <a:srgbClr val="FC5D04"/>
      </a:accent3>
      <a:accent4>
        <a:srgbClr val="92D050"/>
      </a:accent4>
      <a:accent5>
        <a:srgbClr val="FC5D04"/>
      </a:accent5>
      <a:accent6>
        <a:srgbClr val="92D050"/>
      </a:accent6>
      <a:hlink>
        <a:srgbClr val="FC5D04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944</TotalTime>
  <Words>63</Words>
  <Application>Microsoft Office PowerPoint</Application>
  <PresentationFormat>Widescreen</PresentationFormat>
  <Paragraphs>14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宋体</vt:lpstr>
      <vt:lpstr>Arial</vt:lpstr>
      <vt:lpstr>Calibri</vt:lpstr>
      <vt:lpstr>Calibri Light</vt:lpstr>
      <vt:lpstr>等线</vt:lpstr>
      <vt:lpstr>Times New Roman</vt:lpstr>
      <vt:lpstr>VNI-Avo</vt:lpstr>
      <vt:lpstr>3_Office Theme</vt:lpstr>
      <vt:lpstr>www.33ppt.com</vt:lpstr>
      <vt:lpstr>1_www.33ppt.com</vt:lpstr>
      <vt:lpstr>2_www.33ppt.com</vt:lpstr>
      <vt:lpstr>3_www.33ppt.com</vt:lpstr>
      <vt:lpstr>默认设计模板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MyPC</cp:lastModifiedBy>
  <cp:revision>174</cp:revision>
  <dcterms:created xsi:type="dcterms:W3CDTF">2020-10-15T05:43:52Z</dcterms:created>
  <dcterms:modified xsi:type="dcterms:W3CDTF">2021-10-01T13:53:42Z</dcterms:modified>
</cp:coreProperties>
</file>